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7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26ACD7-A183-46BE-BBB3-350A9358A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DF6C0E7-298D-4176-A3EF-E9C145283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A43A65-98B7-4DD5-BD35-9117DFFC9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C2E8-BE9E-4CC3-9293-F084FC446D26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6C0E21-2482-4DD7-AE05-EE9B1B58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0C8B2C-9FC1-477E-8CC8-55E7A269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96E0-9405-4F3E-A7D6-55C138CB0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48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0C7E44-5A4F-4159-83AB-BA157C7AF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E3E5B2A-7AEC-4588-9C34-01F140FF9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CE0DC3-BC05-4228-8A13-B42D058F6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C2E8-BE9E-4CC3-9293-F084FC446D26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213458-1242-4DDE-885A-63C79D3F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93CF4C-EF8C-41F2-BA0B-B92B48F5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96E0-9405-4F3E-A7D6-55C138CB0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62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B420823-FE15-4D01-8A37-D1CCB7ADE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3933F10-161D-43C3-9FAC-F5D2431CA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855DD1-B033-4850-AEC3-8A90F74A7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C2E8-BE9E-4CC3-9293-F084FC446D26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1A4D12-A290-4945-9111-A479460CA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2669D8-1B75-4CB3-AE63-A4966D8A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96E0-9405-4F3E-A7D6-55C138CB0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50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4CD43A-6666-453B-8245-719B79A35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D89D65-FAED-44EA-9E33-99BD3CE1E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0DE0BB-7E80-473B-B47D-D3C3785E8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C2E8-BE9E-4CC3-9293-F084FC446D26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696A61-27D1-4263-99C7-FC9F290F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F86DE6-85B1-48CF-B19E-F690DF93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96E0-9405-4F3E-A7D6-55C138CB0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28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424AEF-53DB-425E-836B-6E1CA8E13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CB682A4-7A66-4A3D-98D9-E1E535DAE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DA3FF7-DEB0-4116-B02E-BEA21317D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C2E8-BE9E-4CC3-9293-F084FC446D26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3E3154-D469-470F-9EA1-0A99038B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A20F29-9DD5-439A-9F8C-5B23883CF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96E0-9405-4F3E-A7D6-55C138CB0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68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B277C2-F1EE-4A31-B9A4-7024B94B4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651F26-C85D-49DA-A0C1-A256EFAD4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9815178-A9C2-4CD4-B5E8-B7A75F4B8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7ADDDFD-F584-4E2C-859E-235A2114D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C2E8-BE9E-4CC3-9293-F084FC446D26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36D16DE-67F5-4379-BEC4-1647D6EF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A28CAAA-AC58-499B-A974-B2DF3FEF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96E0-9405-4F3E-A7D6-55C138CB0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1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AB8ED7-A2D7-41A0-AE02-BE293D7C8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66D42A-8267-4513-90B6-666DFF481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0C156ED-81E0-4147-9628-452140451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930A3CD-C958-4E13-91DE-2B5664C9D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624EE1F-3718-4384-B41B-CF12B3DDBA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9E6BA99-D083-4808-B593-93AFB7DAF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C2E8-BE9E-4CC3-9293-F084FC446D26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CDAE225-580F-4FE6-AA32-2CE8B360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513E1E6-24D2-4450-B22E-2F7258D9A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96E0-9405-4F3E-A7D6-55C138CB0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18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491DA9-42C1-48CF-8E3A-CCD3F4DA0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A9EC47F-31F6-4571-ADB0-D7116565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C2E8-BE9E-4CC3-9293-F084FC446D26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C6EC466-87DF-4BE5-96D3-D23D699A5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0821B76-1FF6-4AE8-949B-EFEDC3D78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96E0-9405-4F3E-A7D6-55C138CB0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35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A63AB37-91CD-4CAD-891E-C7A6820B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C2E8-BE9E-4CC3-9293-F084FC446D26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4BA4238-9321-4955-BD0A-A532C6BB2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96A5002-E250-486B-BE27-4E858266D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96E0-9405-4F3E-A7D6-55C138CB0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56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72B5A5-1420-4881-9655-FBB788B4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96939B-3ACB-4F69-83EC-3B6DD3369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11A4C37-DA91-4BBE-861B-E1EE97B35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3D2BE41-252B-4CC2-86BA-04A898082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C2E8-BE9E-4CC3-9293-F084FC446D26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178ED56-ECF1-48AD-A664-56DE05BB2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4C3F480-D023-46DB-9821-C8EDF603A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96E0-9405-4F3E-A7D6-55C138CB0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51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595BF7-86B5-4E0B-B2C4-6A772D7D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1512153-D7B0-4944-8CDD-BBB96BC7E2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AFDD70C-A8E6-4CFF-B285-41FAB93BA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0822F0B-B337-47EB-980E-53BEE4C9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C2E8-BE9E-4CC3-9293-F084FC446D26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A740DF0-E4F3-4829-BF1B-810C35F9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C9B116-CBDE-4581-858C-91025DF9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96E0-9405-4F3E-A7D6-55C138CB0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31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CFC7F3-D917-493F-AFEE-A7484425F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A8D6910-2BDD-45A2-9762-B22585AC3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CE05CB-DFD4-4C10-B809-E519B26F0E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BC2E8-BE9E-4CC3-9293-F084FC446D26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59CDFF-F3E2-4FB0-AB25-A2BD16397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50C731-DAC0-4522-BB37-F6B8E522D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496E0-9405-4F3E-A7D6-55C138CB0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41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46BB749-44D4-41FB-89B7-0DB38F9D7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1F9CBA97-E82F-4A19-88E0-17EDAB7C8D12}"/>
              </a:ext>
            </a:extLst>
          </p:cNvPr>
          <p:cNvSpPr/>
          <p:nvPr/>
        </p:nvSpPr>
        <p:spPr>
          <a:xfrm>
            <a:off x="1151206" y="896815"/>
            <a:ext cx="9889588" cy="5064369"/>
          </a:xfrm>
          <a:prstGeom prst="roundRect">
            <a:avLst/>
          </a:prstGeom>
          <a:solidFill>
            <a:srgbClr val="C7B0F3"/>
          </a:solidFill>
          <a:ln w="76200">
            <a:solidFill>
              <a:srgbClr val="F9E1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DF4D33-1725-4C5D-9BE7-04C8F2BC9506}"/>
              </a:ext>
            </a:extLst>
          </p:cNvPr>
          <p:cNvSpPr txBox="1"/>
          <p:nvPr/>
        </p:nvSpPr>
        <p:spPr>
          <a:xfrm>
            <a:off x="1828799" y="1925799"/>
            <a:ext cx="8534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F9E1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Игра «Накорми гусениц»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1A0D775-3800-41B7-8977-20DC17B828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5" y="5821824"/>
            <a:ext cx="1484584" cy="14845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D505B8D-0FDB-4EE4-984A-3A984552D98B}"/>
              </a:ext>
            </a:extLst>
          </p:cNvPr>
          <p:cNvSpPr txBox="1"/>
          <p:nvPr/>
        </p:nvSpPr>
        <p:spPr>
          <a:xfrm>
            <a:off x="1828799" y="2822615"/>
            <a:ext cx="85344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9E1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Различение длинного и короткого слова</a:t>
            </a:r>
          </a:p>
          <a:p>
            <a:pPr algn="ctr"/>
            <a:r>
              <a:rPr lang="ru-RU" sz="2800" dirty="0">
                <a:solidFill>
                  <a:srgbClr val="F9E1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(развитие фонематического восприятия)</a:t>
            </a:r>
          </a:p>
        </p:txBody>
      </p:sp>
    </p:spTree>
    <p:extLst>
      <p:ext uri="{BB962C8B-B14F-4D97-AF65-F5344CB8AC3E}">
        <p14:creationId xmlns:p14="http://schemas.microsoft.com/office/powerpoint/2010/main" val="419511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626D0E6-992A-4FC1-81BB-FDE378BCE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0" name="длинная">
            <a:extLst>
              <a:ext uri="{FF2B5EF4-FFF2-40B4-BE49-F238E27FC236}">
                <a16:creationId xmlns:a16="http://schemas.microsoft.com/office/drawing/2014/main" xmlns="" id="{51A873EE-8DC3-4445-BD4E-B4179C050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8256" y1="6897" x2="87782" y2="13793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82431" y="2545192"/>
            <a:ext cx="5708162" cy="27491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короткая">
            <a:extLst>
              <a:ext uri="{FF2B5EF4-FFF2-40B4-BE49-F238E27FC236}">
                <a16:creationId xmlns:a16="http://schemas.microsoft.com/office/drawing/2014/main" xmlns="" id="{99141D21-C126-4E1F-9655-1230111475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8256" y1="6897" x2="87782" y2="13793"/>
                        <a14:backgroundMark x1="41874" y1="44828" x2="40095" y2="56158"/>
                        <a14:backgroundMark x1="41163" y1="59360" x2="40688" y2="70690"/>
                        <a14:backgroundMark x1="42705" y1="69951" x2="43060" y2="7069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74"/>
          <a:stretch/>
        </p:blipFill>
        <p:spPr>
          <a:xfrm flipH="1">
            <a:off x="978421" y="2668465"/>
            <a:ext cx="3200204" cy="25892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E8501386-DB53-42C0-A88E-76A3AB38B347}"/>
              </a:ext>
            </a:extLst>
          </p:cNvPr>
          <p:cNvSpPr/>
          <p:nvPr/>
        </p:nvSpPr>
        <p:spPr>
          <a:xfrm>
            <a:off x="877961" y="229192"/>
            <a:ext cx="7051530" cy="2074052"/>
          </a:xfrm>
          <a:prstGeom prst="roundRect">
            <a:avLst/>
          </a:prstGeom>
          <a:solidFill>
            <a:srgbClr val="CC66FF"/>
          </a:solidFill>
          <a:ln>
            <a:solidFill>
              <a:srgbClr val="CC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9441708-F918-441B-8BBE-73A7E03F5528}"/>
              </a:ext>
            </a:extLst>
          </p:cNvPr>
          <p:cNvSpPr txBox="1"/>
          <p:nvPr/>
        </p:nvSpPr>
        <p:spPr>
          <a:xfrm>
            <a:off x="984738" y="371524"/>
            <a:ext cx="67806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«Посмотри, кто это на картинке? (гусеницы) Одна короткая, а другая длинная. Давай покормим их яблоками. Я назову слово. Если оно короткое, то будем кормить короткую гусеницу. Если слово длинное, то покормим короткую гусеницу»</a:t>
            </a:r>
          </a:p>
          <a:p>
            <a:pPr algn="ctr"/>
            <a:endParaRPr lang="ru-RU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 Называйте вразнобой длинные и короткие слова (4 слога – 1 слог) и нажимайте на нужную гусеницу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940D0001-0C25-473E-B0F3-BA2611C28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27" y="5214778"/>
            <a:ext cx="968582" cy="8609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3B79F320-BE5C-45F6-803C-0BB120EC6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4" y="5404076"/>
            <a:ext cx="968582" cy="8609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59B3C6A6-5A32-4BF6-9779-44254B1CF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42" y="5400370"/>
            <a:ext cx="968582" cy="8609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52578B02-3B19-4AD6-9895-6F61818AE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583" y="5439672"/>
            <a:ext cx="968582" cy="8609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903E12A5-20F8-409E-A81E-5E088AAA6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994" y="5215322"/>
            <a:ext cx="968582" cy="8609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xmlns="" id="{8B01FD06-2A04-4FED-A984-BF5EC97B3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761" y="5358628"/>
            <a:ext cx="968582" cy="8609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367401B5-81C5-494A-A33B-6FA24B17F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685" l="0" r="100000">
                        <a14:foregroundMark x1="32731" y1="18704" x2="22635" y2="19444"/>
                        <a14:foregroundMark x1="69182" y1="21111" x2="73007" y2="20278"/>
                        <a14:foregroundMark x1="92030" y1="27500" x2="95643" y2="33611"/>
                        <a14:foregroundMark x1="4676" y1="63148" x2="6164" y2="66481"/>
                        <a14:backgroundMark x1="24761" y1="6944" x2="13921" y2="10648"/>
                        <a14:backgroundMark x1="80978" y1="6389" x2="90436" y2="17222"/>
                        <a14:backgroundMark x1="76514" y1="11481" x2="67375" y2="19259"/>
                        <a14:backgroundMark x1="47290" y1="2685" x2="41020" y2="2037"/>
                        <a14:backgroundMark x1="24973" y1="3519" x2="5632" y2="3704"/>
                        <a14:backgroundMark x1="91605" y1="77500" x2="82891" y2="82685"/>
                        <a14:backgroundMark x1="8502" y1="81852" x2="15090" y2="8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43"/>
          <a:stretch/>
        </p:blipFill>
        <p:spPr bwMode="auto">
          <a:xfrm>
            <a:off x="6581253" y="5484738"/>
            <a:ext cx="811349" cy="8609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xmlns="" id="{3C365526-EF2E-4A65-8540-D0AC2C3B7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685" l="0" r="100000">
                        <a14:foregroundMark x1="32731" y1="18704" x2="22635" y2="19444"/>
                        <a14:foregroundMark x1="69182" y1="21111" x2="73007" y2="20278"/>
                        <a14:foregroundMark x1="92030" y1="27500" x2="95643" y2="33611"/>
                        <a14:foregroundMark x1="4676" y1="63148" x2="6164" y2="66481"/>
                        <a14:backgroundMark x1="24761" y1="6944" x2="13921" y2="10648"/>
                        <a14:backgroundMark x1="80978" y1="6389" x2="90436" y2="17222"/>
                        <a14:backgroundMark x1="76514" y1="11481" x2="67375" y2="19259"/>
                        <a14:backgroundMark x1="47290" y1="2685" x2="41020" y2="2037"/>
                        <a14:backgroundMark x1="24973" y1="3519" x2="5632" y2="3704"/>
                        <a14:backgroundMark x1="91605" y1="77500" x2="82891" y2="82685"/>
                        <a14:backgroundMark x1="8502" y1="81852" x2="15090" y2="8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43"/>
          <a:stretch/>
        </p:blipFill>
        <p:spPr bwMode="auto">
          <a:xfrm>
            <a:off x="7359038" y="5459393"/>
            <a:ext cx="811349" cy="8609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xmlns="" id="{801F231B-5428-48BD-9251-0EB664BF5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685" l="0" r="100000">
                        <a14:foregroundMark x1="32731" y1="18704" x2="22635" y2="19444"/>
                        <a14:foregroundMark x1="69182" y1="21111" x2="73007" y2="20278"/>
                        <a14:foregroundMark x1="92030" y1="27500" x2="95643" y2="33611"/>
                        <a14:foregroundMark x1="4676" y1="63148" x2="6164" y2="66481"/>
                        <a14:backgroundMark x1="24761" y1="6944" x2="13921" y2="10648"/>
                        <a14:backgroundMark x1="80978" y1="6389" x2="90436" y2="17222"/>
                        <a14:backgroundMark x1="76514" y1="11481" x2="67375" y2="19259"/>
                        <a14:backgroundMark x1="47290" y1="2685" x2="41020" y2="2037"/>
                        <a14:backgroundMark x1="24973" y1="3519" x2="5632" y2="3704"/>
                        <a14:backgroundMark x1="91605" y1="77500" x2="82891" y2="82685"/>
                        <a14:backgroundMark x1="8502" y1="81852" x2="15090" y2="8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43"/>
          <a:stretch/>
        </p:blipFill>
        <p:spPr bwMode="auto">
          <a:xfrm>
            <a:off x="8119362" y="5214778"/>
            <a:ext cx="811349" cy="8609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xmlns="" id="{756AE93C-FB76-4B61-AABB-77AD2561E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685" l="0" r="100000">
                        <a14:foregroundMark x1="32731" y1="18704" x2="22635" y2="19444"/>
                        <a14:foregroundMark x1="69182" y1="21111" x2="73007" y2="20278"/>
                        <a14:foregroundMark x1="92030" y1="27500" x2="95643" y2="33611"/>
                        <a14:foregroundMark x1="4676" y1="63148" x2="6164" y2="66481"/>
                        <a14:backgroundMark x1="24761" y1="6944" x2="13921" y2="10648"/>
                        <a14:backgroundMark x1="80978" y1="6389" x2="90436" y2="17222"/>
                        <a14:backgroundMark x1="76514" y1="11481" x2="67375" y2="19259"/>
                        <a14:backgroundMark x1="47290" y1="2685" x2="41020" y2="2037"/>
                        <a14:backgroundMark x1="24973" y1="3519" x2="5632" y2="3704"/>
                        <a14:backgroundMark x1="91605" y1="77500" x2="82891" y2="82685"/>
                        <a14:backgroundMark x1="8502" y1="81852" x2="15090" y2="8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43"/>
          <a:stretch/>
        </p:blipFill>
        <p:spPr bwMode="auto">
          <a:xfrm>
            <a:off x="8752636" y="5493336"/>
            <a:ext cx="811349" cy="8609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xmlns="" id="{FED42A31-D05C-4FDF-B5E1-08F8C6E1B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685" l="0" r="100000">
                        <a14:foregroundMark x1="32731" y1="18704" x2="22635" y2="19444"/>
                        <a14:foregroundMark x1="69182" y1="21111" x2="73007" y2="20278"/>
                        <a14:foregroundMark x1="92030" y1="27500" x2="95643" y2="33611"/>
                        <a14:foregroundMark x1="4676" y1="63148" x2="6164" y2="66481"/>
                        <a14:backgroundMark x1="24761" y1="6944" x2="13921" y2="10648"/>
                        <a14:backgroundMark x1="80978" y1="6389" x2="90436" y2="17222"/>
                        <a14:backgroundMark x1="76514" y1="11481" x2="67375" y2="19259"/>
                        <a14:backgroundMark x1="47290" y1="2685" x2="41020" y2="2037"/>
                        <a14:backgroundMark x1="24973" y1="3519" x2="5632" y2="3704"/>
                        <a14:backgroundMark x1="91605" y1="77500" x2="82891" y2="82685"/>
                        <a14:backgroundMark x1="8502" y1="81852" x2="15090" y2="8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43"/>
          <a:stretch/>
        </p:blipFill>
        <p:spPr bwMode="auto">
          <a:xfrm>
            <a:off x="9478147" y="5287999"/>
            <a:ext cx="811349" cy="8609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xmlns="" id="{255E2ACD-9EC6-43FE-973E-B2D3BDDB6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685" l="0" r="100000">
                        <a14:foregroundMark x1="32731" y1="18704" x2="22635" y2="19444"/>
                        <a14:foregroundMark x1="69182" y1="21111" x2="73007" y2="20278"/>
                        <a14:foregroundMark x1="92030" y1="27500" x2="95643" y2="33611"/>
                        <a14:foregroundMark x1="4676" y1="63148" x2="6164" y2="66481"/>
                        <a14:backgroundMark x1="24761" y1="6944" x2="13921" y2="10648"/>
                        <a14:backgroundMark x1="80978" y1="6389" x2="90436" y2="17222"/>
                        <a14:backgroundMark x1="76514" y1="11481" x2="67375" y2="19259"/>
                        <a14:backgroundMark x1="47290" y1="2685" x2="41020" y2="2037"/>
                        <a14:backgroundMark x1="24973" y1="3519" x2="5632" y2="3704"/>
                        <a14:backgroundMark x1="91605" y1="77500" x2="82891" y2="82685"/>
                        <a14:backgroundMark x1="8502" y1="81852" x2="15090" y2="8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43"/>
          <a:stretch/>
        </p:blipFill>
        <p:spPr bwMode="auto">
          <a:xfrm>
            <a:off x="10151758" y="5529947"/>
            <a:ext cx="811349" cy="8609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xmlns="" id="{061EE201-B569-4E55-A4E2-E461754CCD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685" l="0" r="100000">
                        <a14:foregroundMark x1="32731" y1="18704" x2="22635" y2="19444"/>
                        <a14:foregroundMark x1="69182" y1="21111" x2="73007" y2="20278"/>
                        <a14:foregroundMark x1="92030" y1="27500" x2="95643" y2="33611"/>
                        <a14:foregroundMark x1="4676" y1="63148" x2="6164" y2="66481"/>
                        <a14:backgroundMark x1="24761" y1="6944" x2="13921" y2="10648"/>
                        <a14:backgroundMark x1="80978" y1="6389" x2="90436" y2="17222"/>
                        <a14:backgroundMark x1="76514" y1="11481" x2="67375" y2="19259"/>
                        <a14:backgroundMark x1="47290" y1="2685" x2="41020" y2="2037"/>
                        <a14:backgroundMark x1="24973" y1="3519" x2="5632" y2="3704"/>
                        <a14:backgroundMark x1="91605" y1="77500" x2="82891" y2="82685"/>
                        <a14:backgroundMark x1="8502" y1="81852" x2="15090" y2="8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43"/>
          <a:stretch/>
        </p:blipFill>
        <p:spPr bwMode="auto">
          <a:xfrm>
            <a:off x="10877269" y="5287999"/>
            <a:ext cx="811349" cy="8609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991AA5D8-B9AC-4ACF-912D-A83B6AB289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56" y="5923817"/>
            <a:ext cx="1484584" cy="148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80</Words>
  <Application>Microsoft Office PowerPoint</Application>
  <PresentationFormat>Произвольный</PresentationFormat>
  <Paragraphs>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</dc:creator>
  <cp:lastModifiedBy>Оксана</cp:lastModifiedBy>
  <cp:revision>12</cp:revision>
  <dcterms:created xsi:type="dcterms:W3CDTF">2021-10-22T08:25:01Z</dcterms:created>
  <dcterms:modified xsi:type="dcterms:W3CDTF">2024-03-18T11:27:27Z</dcterms:modified>
</cp:coreProperties>
</file>