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9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CC"/>
    <a:srgbClr val="4371A9"/>
    <a:srgbClr val="99CCFF"/>
    <a:srgbClr val="B710DD"/>
    <a:srgbClr val="C5E6F5"/>
    <a:srgbClr val="698CB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9923-2B02-49F9-9083-409592DE4E3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91D8D-0645-4815-8E38-0E93B7F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91D8D-0645-4815-8E38-0E93B7FE2D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1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F8457-F050-431C-9309-75992E6A8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4BD5C5-2979-4583-8AB2-8F5A3D8C8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8A50FB-0FC7-4084-A2C2-41D2854C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F2E851-835A-4AA7-9656-4D2CA056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1363DA-E87A-4D4A-B61F-7A52B8EB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6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7376A-F316-40F2-8299-33E6562B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362A9B-3859-43BD-AAB5-F0A1E902F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86A9F7-4A79-45A6-8F54-DA2AED55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1D64FC-8C6F-41A5-8492-A6D7B2AC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A47CB-0F63-4A24-B0B9-5357579E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F3C1055-CABD-4251-8419-226C742FD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EC9F5E-8D93-498D-ADAD-93839469E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E46EAF-ADAC-4F1F-B0A4-08BA44E6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6B90B-D062-4235-AF68-F811EDEF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77C496-6B12-4B44-A84F-8F516707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1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BDF8E-AF90-4115-9EAA-174F2E3B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04B7AD-DE13-45D6-8FB3-1CC657EB5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7C1E1B-635C-4E4E-A9E3-14887DEA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53F92C-D602-4A50-A8D1-3C37093D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F811C-FBD5-43A2-83C5-E76F4421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0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2ED68D-45B4-4171-A6D1-9A074247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676127-8C05-4E92-B49D-9A3613749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211F6B-9B5C-40A9-AC1A-9EC36BC9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559307-54D6-42C3-8D46-7B603C7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59F39-458E-4732-A46B-0C841BA9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073784-20B0-432C-A303-F347B091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0E5DFC-861D-4C18-8A57-74EFE9909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04C0E8-8C41-4E56-90C1-EE40B9B19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A70ADF-CB16-4713-A086-B2977343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4766FB-D4F4-4225-B506-411FEF92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0986E9-AEC4-4CBB-9CF4-5BAD0784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0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138F9-D065-4221-8A70-B08E7036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99182E-DCFE-4416-8213-8B25E154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F53BCD-6065-4609-867E-204488686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4ED1792-AAE7-40EB-8FB8-021C63327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F1906B2-70EA-47B1-B060-1193B202C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C97C041-CA19-42CB-82FB-86529C7C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832C202-A924-4D6B-BDDB-3060D609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67DF36-0896-444C-B095-B4F83D73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8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009D3-CEAF-4DA8-93A5-D9C766FE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350F5E-F098-4F80-BF3D-DFA029FF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0E4894-9123-4F62-BC20-BC6D4227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90093D-E1BF-4B42-9132-7E52D7B5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7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DFC0073-C6C0-4BF7-8023-83F9AC7D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9C410D-248C-452D-ABE0-10AB98B0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0C8470-A2D6-436B-AAB1-E78992F8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0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01F8EA-0C82-44DC-93BC-CE4C7CEF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816E4C-B526-4B9D-9054-1331945E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886020-BA2A-4EB3-9CF3-C638832D0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245099-81D8-4F06-AFDC-E81C06C0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D9D896-EA6A-4053-A418-BBBA0BE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8FAB0B-99B8-49F4-ACFE-B3E8AABA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9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8D0099-EB6F-4B4E-B645-A89DF990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9D09DA0-2ACE-4686-AE1F-D1402D484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906773-1627-4B17-935A-F3808FEBB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D9EA34-4273-45CC-ACAE-187F50A7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EC5AFC-C3EB-4F57-905A-F9E82193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5E750E-23A2-434E-A9D6-BFEC516B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4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F4789-DE8A-4FC4-8631-BF2F39E6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83A98F-9C50-46D4-8FF2-A714BC8A5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67C888-B865-406B-821F-4AE84556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88FD-63F4-4526-9E86-35C1344E4B8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0E52AF-B39C-4B9D-AD7B-D1CCCA291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B5ECDF-3BD1-49E2-87DB-481FFBF65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888E-C32B-416D-81D9-B1719981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7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4.png"/><Relationship Id="rId4" Type="http://schemas.microsoft.com/office/2007/relationships/hdphoto" Target="../media/hdphoto13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4E17DE4-78D1-4C0B-B15D-F49C5C56E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" b="18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0F7D89E-44DA-4A7A-BC60-1E4ABAEB3D93}"/>
              </a:ext>
            </a:extLst>
          </p:cNvPr>
          <p:cNvSpPr/>
          <p:nvPr/>
        </p:nvSpPr>
        <p:spPr>
          <a:xfrm>
            <a:off x="907647" y="965200"/>
            <a:ext cx="10388600" cy="5232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903363-B83B-43C3-8FFB-87679D23A5F7}"/>
              </a:ext>
            </a:extLst>
          </p:cNvPr>
          <p:cNvSpPr txBox="1"/>
          <p:nvPr/>
        </p:nvSpPr>
        <p:spPr>
          <a:xfrm>
            <a:off x="1692275" y="1181842"/>
            <a:ext cx="8807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Игры, направленные на развитие сильной, целенаправленной воздушной струи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DC29FE-88EC-44A3-920D-F588942375CF}"/>
              </a:ext>
            </a:extLst>
          </p:cNvPr>
          <p:cNvSpPr txBox="1"/>
          <p:nvPr/>
        </p:nvSpPr>
        <p:spPr>
          <a:xfrm>
            <a:off x="3376873" y="2390693"/>
            <a:ext cx="59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FF66CC"/>
                </a:solidFill>
                <a:latin typeface="Comic Sans MS" panose="030F0702030302020204" pitchFamily="66" charset="0"/>
              </a:rPr>
              <a:t>Условные знаки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44CA99-32E1-4670-B604-74F8B471B27D}"/>
              </a:ext>
            </a:extLst>
          </p:cNvPr>
          <p:cNvSpPr txBox="1"/>
          <p:nvPr/>
        </p:nvSpPr>
        <p:spPr>
          <a:xfrm>
            <a:off x="3036968" y="2957731"/>
            <a:ext cx="7523330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На слайде с таким значком для появления анимации нужно нажимать на пробел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397EF4A-1561-46DF-B3EC-8CD218C69BE5}"/>
              </a:ext>
            </a:extLst>
          </p:cNvPr>
          <p:cNvSpPr txBox="1"/>
          <p:nvPr/>
        </p:nvSpPr>
        <p:spPr>
          <a:xfrm>
            <a:off x="3036968" y="3787914"/>
            <a:ext cx="775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На слайде с таким значком для появления анимации нужно нажимать мышкой на картинки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F6FC5D6-B8B0-495F-BAA6-6D959E785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1111" l="2667" r="9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059">
            <a:off x="1348026" y="2463783"/>
            <a:ext cx="1520953" cy="15209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1CAD8BE6-083D-4169-9C13-60428076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2222" y1="23462" x2="49333" y2="5384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05" y="3665298"/>
            <a:ext cx="1468194" cy="8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D31BD45-790B-4D6A-A6ED-2C403ADA7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" y="5869522"/>
            <a:ext cx="1255178" cy="12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но синий фон: стоковые фото, изображения | Скачать Темно синий фон  картинки на Depositphotos">
            <a:extLst>
              <a:ext uri="{FF2B5EF4-FFF2-40B4-BE49-F238E27FC236}">
                <a16:creationId xmlns:a16="http://schemas.microsoft.com/office/drawing/2014/main" xmlns="" id="{EBDEFC04-AD24-457E-80C0-532BC26E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3AF58B-29B0-4FEA-8E2C-9BBF10E04C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8"/>
          <a:stretch/>
        </p:blipFill>
        <p:spPr>
          <a:xfrm>
            <a:off x="630962" y="1655580"/>
            <a:ext cx="1968749" cy="3692008"/>
          </a:xfrm>
          <a:prstGeom prst="rect">
            <a:avLst/>
          </a:prstGeom>
        </p:spPr>
      </p:pic>
      <p:pic>
        <p:nvPicPr>
          <p:cNvPr id="10" name="3">
            <a:extLst>
              <a:ext uri="{FF2B5EF4-FFF2-40B4-BE49-F238E27FC236}">
                <a16:creationId xmlns:a16="http://schemas.microsoft.com/office/drawing/2014/main" xmlns="" id="{6D649419-2E33-4EEF-8079-E0A7B127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31" y="2322065"/>
            <a:ext cx="825306" cy="13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D82D3987-A5D8-47B5-8BD4-58474AC70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67" b="80500" l="42000" r="67500">
                        <a14:foregroundMark x1="53250" y1="27667" x2="55125" y2="41833"/>
                        <a14:foregroundMark x1="61125" y1="31500" x2="64250" y2="33833"/>
                        <a14:foregroundMark x1="51125" y1="33833" x2="49375" y2="41333"/>
                        <a14:foregroundMark x1="62500" y1="50333" x2="59000" y2="55500"/>
                        <a14:foregroundMark x1="49375" y1="49833" x2="46625" y2="53167"/>
                        <a14:foregroundMark x1="61125" y1="50333" x2="61500" y2="49333"/>
                        <a14:foregroundMark x1="58250" y1="62167" x2="61750" y2="6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17501" r="32054" b="18801"/>
          <a:stretch/>
        </p:blipFill>
        <p:spPr bwMode="auto">
          <a:xfrm>
            <a:off x="986279" y="908321"/>
            <a:ext cx="997349" cy="18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9E1CB121-B70E-4007-923E-585FC660F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67" b="98167" l="18875" r="48500">
                        <a14:foregroundMark x1="23875" y1="77500" x2="36500" y2="78333"/>
                        <a14:foregroundMark x1="35125" y1="70833" x2="35125" y2="82167"/>
                        <a14:foregroundMark x1="29125" y1="74167" x2="25250" y2="82167"/>
                        <a14:foregroundMark x1="37875" y1="77500" x2="39625" y2="82667"/>
                        <a14:foregroundMark x1="36875" y1="74167" x2="43250" y2="80333"/>
                        <a14:foregroundMark x1="33625" y1="70833" x2="30500" y2="70833"/>
                        <a14:foregroundMark x1="43250" y1="77833" x2="44250" y2="79833"/>
                        <a14:foregroundMark x1="35500" y1="86333" x2="29500" y2="91667"/>
                        <a14:foregroundMark x1="24875" y1="90167" x2="27375" y2="90667"/>
                        <a14:foregroundMark x1="36875" y1="84000" x2="34375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65383" r="52581" b="-557"/>
          <a:stretch/>
        </p:blipFill>
        <p:spPr bwMode="auto">
          <a:xfrm>
            <a:off x="10553162" y="2775573"/>
            <a:ext cx="1249249" cy="11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AB5BA8-4480-449D-878E-AD2B1B242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3"/>
          <a:stretch/>
        </p:blipFill>
        <p:spPr>
          <a:xfrm>
            <a:off x="4818976" y="2093644"/>
            <a:ext cx="2076931" cy="369200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A252FFE7-EFB1-47B7-9B8C-02321994B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000" b="77667" l="0" r="23000">
                        <a14:foregroundMark x1="11125" y1="48833" x2="12500" y2="64000"/>
                        <a14:foregroundMark x1="5750" y1="52167" x2="9375" y2="57333"/>
                        <a14:foregroundMark x1="5500" y1="58833" x2="12500" y2="57833"/>
                        <a14:foregroundMark x1="9375" y1="62167" x2="9375" y2="66833"/>
                        <a14:foregroundMark x1="11375" y1="63500" x2="12125" y2="69167"/>
                        <a14:foregroundMark x1="13500" y1="50333" x2="13875" y2="51667"/>
                        <a14:foregroundMark x1="19875" y1="51167" x2="19125" y2="56000"/>
                        <a14:foregroundMark x1="17125" y1="52667" x2="16375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49" r="77507" b="21632"/>
          <a:stretch/>
        </p:blipFill>
        <p:spPr bwMode="auto">
          <a:xfrm>
            <a:off x="5465663" y="1904216"/>
            <a:ext cx="1025382" cy="13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88D9A51-1160-4104-8222-AC8B32D5C5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t="26702" r="31483"/>
          <a:stretch/>
        </p:blipFill>
        <p:spPr>
          <a:xfrm>
            <a:off x="9515838" y="3611880"/>
            <a:ext cx="2410766" cy="270616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FE6AB7A-30FF-4140-B62A-BD352BA55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444" y1="30000" x2="15444" y2="46277"/>
                        <a14:foregroundMark x1="19444" y1="29255" x2="23000" y2="92340"/>
                        <a14:foregroundMark x1="10778" y1="44362" x2="8778" y2="96170"/>
                        <a14:foregroundMark x1="14222" y1="21383" x2="10000" y2="35957"/>
                        <a14:foregroundMark x1="7000" y1="24468" x2="7000" y2="43085"/>
                        <a14:foregroundMark x1="11000" y1="20426" x2="22000" y2="20213"/>
                        <a14:foregroundMark x1="16444" y1="97660" x2="23444" y2="95213"/>
                        <a14:foregroundMark x1="14778" y1="16596" x2="16000" y2="18085"/>
                        <a14:foregroundMark x1="49444" y1="16170" x2="50111" y2="18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 bwMode="auto">
          <a:xfrm>
            <a:off x="2888882" y="2854032"/>
            <a:ext cx="1505531" cy="34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607477A-550C-4CF4-87FC-688B4C4B8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444" y1="30000" x2="15444" y2="46277"/>
                        <a14:foregroundMark x1="19444" y1="29255" x2="23000" y2="92340"/>
                        <a14:foregroundMark x1="10778" y1="44362" x2="8778" y2="96170"/>
                        <a14:foregroundMark x1="14222" y1="21383" x2="10000" y2="35957"/>
                        <a14:foregroundMark x1="7000" y1="24468" x2="7000" y2="43085"/>
                        <a14:foregroundMark x1="11000" y1="20426" x2="22000" y2="20213"/>
                        <a14:foregroundMark x1="16444" y1="97660" x2="23444" y2="95213"/>
                        <a14:foregroundMark x1="14778" y1="16596" x2="16000" y2="18085"/>
                        <a14:foregroundMark x1="49444" y1="16170" x2="50111" y2="18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13782" r="26088"/>
          <a:stretch/>
        </p:blipFill>
        <p:spPr bwMode="auto">
          <a:xfrm>
            <a:off x="7710016" y="2233330"/>
            <a:ext cx="1822487" cy="40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дым 3">
            <a:extLst>
              <a:ext uri="{FF2B5EF4-FFF2-40B4-BE49-F238E27FC236}">
                <a16:creationId xmlns:a16="http://schemas.microsoft.com/office/drawing/2014/main" xmlns="" id="{F5FE64CC-FD4B-4534-A356-29B751E58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67" b="98167" l="18875" r="48500">
                        <a14:foregroundMark x1="23875" y1="77500" x2="36500" y2="78333"/>
                        <a14:foregroundMark x1="35125" y1="70833" x2="35125" y2="82167"/>
                        <a14:foregroundMark x1="29125" y1="74167" x2="25250" y2="82167"/>
                        <a14:foregroundMark x1="37875" y1="77500" x2="39625" y2="82667"/>
                        <a14:foregroundMark x1="36875" y1="74167" x2="43250" y2="80333"/>
                        <a14:foregroundMark x1="33625" y1="70833" x2="30500" y2="70833"/>
                        <a14:foregroundMark x1="43250" y1="77833" x2="44250" y2="79833"/>
                        <a14:foregroundMark x1="35500" y1="86333" x2="29500" y2="91667"/>
                        <a14:foregroundMark x1="24875" y1="90167" x2="27375" y2="90667"/>
                        <a14:foregroundMark x1="36875" y1="84000" x2="34375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65383" r="52581" b="-557"/>
          <a:stretch/>
        </p:blipFill>
        <p:spPr bwMode="auto">
          <a:xfrm>
            <a:off x="8367606" y="1534700"/>
            <a:ext cx="1249249" cy="11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огонь 4">
            <a:extLst>
              <a:ext uri="{FF2B5EF4-FFF2-40B4-BE49-F238E27FC236}">
                <a16:creationId xmlns:a16="http://schemas.microsoft.com/office/drawing/2014/main" xmlns="" id="{F847AC9D-E12B-484D-B20E-948CA80D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33" y="1144345"/>
            <a:ext cx="726260" cy="11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дым 2">
            <a:extLst>
              <a:ext uri="{FF2B5EF4-FFF2-40B4-BE49-F238E27FC236}">
                <a16:creationId xmlns:a16="http://schemas.microsoft.com/office/drawing/2014/main" xmlns="" id="{C39E7264-CF25-4B7F-A7F0-BC5A4A0D4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67" b="80500" l="42000" r="67500">
                        <a14:foregroundMark x1="53250" y1="27667" x2="55125" y2="41833"/>
                        <a14:foregroundMark x1="61125" y1="31500" x2="64250" y2="33833"/>
                        <a14:foregroundMark x1="51125" y1="33833" x2="49375" y2="41333"/>
                        <a14:foregroundMark x1="62500" y1="50333" x2="59000" y2="55500"/>
                        <a14:foregroundMark x1="49375" y1="49833" x2="46625" y2="53167"/>
                        <a14:foregroundMark x1="61125" y1="50333" x2="61500" y2="49333"/>
                        <a14:foregroundMark x1="58250" y1="62167" x2="61750" y2="6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17501" r="32054" b="18801"/>
          <a:stretch/>
        </p:blipFill>
        <p:spPr bwMode="auto">
          <a:xfrm>
            <a:off x="3123704" y="1543507"/>
            <a:ext cx="997349" cy="18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огонь 1">
            <a:extLst>
              <a:ext uri="{FF2B5EF4-FFF2-40B4-BE49-F238E27FC236}">
                <a16:creationId xmlns:a16="http://schemas.microsoft.com/office/drawing/2014/main" xmlns="" id="{AC7A60FB-5F97-477B-87C8-D2C5CA6E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6" y="1029698"/>
            <a:ext cx="1015792" cy="16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гонь 2">
            <a:extLst>
              <a:ext uri="{FF2B5EF4-FFF2-40B4-BE49-F238E27FC236}">
                <a16:creationId xmlns:a16="http://schemas.microsoft.com/office/drawing/2014/main" xmlns="" id="{A584BB26-B9E1-4457-BEF5-029D07F4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08" y="2210307"/>
            <a:ext cx="726260" cy="11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">
            <a:extLst>
              <a:ext uri="{FF2B5EF4-FFF2-40B4-BE49-F238E27FC236}">
                <a16:creationId xmlns:a16="http://schemas.microsoft.com/office/drawing/2014/main" xmlns="" id="{C7219FC7-A662-4F52-A3CD-F1EC6955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55" y="1534700"/>
            <a:ext cx="1015792" cy="16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83E47943-9F99-4A85-B798-71288B63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0000" r="90000">
                        <a14:foregroundMark x1="42222" y1="23462" x2="49333" y2="5384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35" y="6127348"/>
            <a:ext cx="1133561" cy="6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333AA50-D78D-489F-83FF-49FA548CC1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8" y="5788064"/>
            <a:ext cx="1255178" cy="1255178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A7D8B57-6C77-46D9-B3C0-A0C1130293C1}"/>
              </a:ext>
            </a:extLst>
          </p:cNvPr>
          <p:cNvGrpSpPr/>
          <p:nvPr/>
        </p:nvGrpSpPr>
        <p:grpSpPr>
          <a:xfrm>
            <a:off x="3972668" y="347236"/>
            <a:ext cx="3588963" cy="532201"/>
            <a:chOff x="-518820" y="42016"/>
            <a:chExt cx="10260594" cy="532201"/>
          </a:xfrm>
          <a:solidFill>
            <a:srgbClr val="C5E6F5"/>
          </a:solidFill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xmlns="" id="{6E216DD8-75FB-4C79-AF6E-82AFFF371B06}"/>
                </a:ext>
              </a:extLst>
            </p:cNvPr>
            <p:cNvSpPr/>
            <p:nvPr/>
          </p:nvSpPr>
          <p:spPr>
            <a:xfrm>
              <a:off x="-518820" y="42016"/>
              <a:ext cx="10260594" cy="532201"/>
            </a:xfrm>
            <a:prstGeom prst="round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3ADDB1-130B-481D-90C5-8B853650FA84}"/>
                </a:ext>
              </a:extLst>
            </p:cNvPr>
            <p:cNvSpPr txBox="1"/>
            <p:nvPr/>
          </p:nvSpPr>
          <p:spPr>
            <a:xfrm>
              <a:off x="305535" y="77283"/>
              <a:ext cx="897107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B710DD"/>
                  </a:solidFill>
                  <a:latin typeface="Comic Sans MS" panose="030F0702030302020204" pitchFamily="66" charset="0"/>
                </a:rPr>
                <a:t>«Задуй все свечи!»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3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B08FF3-6CFB-41F6-84DC-A88C71725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96" y="5955925"/>
            <a:ext cx="1255178" cy="1255178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3A9CE15-D524-4E30-9EC6-C9F92B4432A3}"/>
              </a:ext>
            </a:extLst>
          </p:cNvPr>
          <p:cNvGrpSpPr/>
          <p:nvPr/>
        </p:nvGrpSpPr>
        <p:grpSpPr>
          <a:xfrm>
            <a:off x="611635" y="274486"/>
            <a:ext cx="8740968" cy="532201"/>
            <a:chOff x="-518820" y="42016"/>
            <a:chExt cx="8740968" cy="532201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6B801EAD-B872-42AD-BD55-9139E668F0BF}"/>
                </a:ext>
              </a:extLst>
            </p:cNvPr>
            <p:cNvSpPr/>
            <p:nvPr/>
          </p:nvSpPr>
          <p:spPr>
            <a:xfrm>
              <a:off x="-518820" y="42016"/>
              <a:ext cx="8122932" cy="532201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5D6FF8D-B47D-4571-8FB1-84D85608A9BC}"/>
                </a:ext>
              </a:extLst>
            </p:cNvPr>
            <p:cNvSpPr txBox="1"/>
            <p:nvPr/>
          </p:nvSpPr>
          <p:spPr>
            <a:xfrm>
              <a:off x="-307179" y="77283"/>
              <a:ext cx="8529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698CB2"/>
                  </a:solidFill>
                  <a:latin typeface="Comic Sans MS" panose="030F0702030302020204" pitchFamily="66" charset="0"/>
                </a:rPr>
                <a:t>«Подуй на пёрышко и посмотри, как оно полетит!»</a:t>
              </a:r>
            </a:p>
          </p:txBody>
        </p:sp>
      </p:grpSp>
      <p:pic>
        <p:nvPicPr>
          <p:cNvPr id="1026" name="Picture 2" descr="Lenagold - Клипарт - Перья 5">
            <a:extLst>
              <a:ext uri="{FF2B5EF4-FFF2-40B4-BE49-F238E27FC236}">
                <a16:creationId xmlns:a16="http://schemas.microsoft.com/office/drawing/2014/main" xmlns="" id="{9E373CAD-429D-44BA-A001-7276FCE0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6" y="3925765"/>
            <a:ext cx="2668172" cy="26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A42A4E-58FA-4AA3-A141-6E46EB50A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1111" l="2667" r="9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85" y="5918865"/>
            <a:ext cx="981920" cy="9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03 0.04306 L -0.05976 -0.49652 L 0.1306 -0.57639 L 0.19987 -0.39189 L 0.20104 -0.3918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-30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04 -0.39189 L 0.15716 -0.16435 L 0.14336 0.07593 L 0.29102 0.16806 L 0.50677 0.14561 L 0.41446 -0.21134 L 0.30026 -0.29976 L 0.18828 -0.14791 L 0.23334 0.03264 C 0.23776 0.04861 0.23529 0.04676 0.24141 0.05324 C 0.24206 0.05394 0.24284 0.05463 0.24362 0.05533 L 0.35209 0.10463 L 0.39714 -0.04328 L 0.33256 -0.14166 L 0.27826 -0.06365 " pathEditMode="relative" rAng="0" ptsTypes="AAAAAAAAAAAAAAA">
                                      <p:cBhvr>
                                        <p:cTn id="12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79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29 -0.05324 L 0.33711 -0.33865 L 0.35912 -0.52314 L 0.4306 -0.15393 L 0.4918 -0.50694 L 0.5056 -0.13125 L 0.55873 -0.19699 " pathEditMode="relative" rAng="0" ptsTypes="AAAAAAA">
                                      <p:cBhvr>
                                        <p:cTn id="1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234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638 -0.1868 L 0.6556 -0.18865 L 0.71094 -0.12731 L 0.75821 0.01644 L 0.76524 0.17223 L 0.64284 0.19676 L 0.56328 0.20926 L 0.4836 0.15579 L 0.47331 0.10857 L 0.51706 -0.0287 L 0.53555 -0.05555 L 0.65091 -0.10879 L 0.69714 -0.02662 L 0.69714 -0.00625 L 0.66706 0.12292 L 0.5655 0.13936 L 0.55052 0.11899 L 0.55052 0.01019 L 0.5875 -0.01851 L 0.61289 0.01644 L 0.61055 0.04699 " pathEditMode="relative" rAng="0" ptsTypes="AAAAAAAAAAAAAAAAAAAAA">
                                      <p:cBhvr>
                                        <p:cTn id="2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196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16 0.03681 L 0.60951 -0.21967 L 0.57604 -0.49444 L 0.48711 -0.65833 L 0.36602 -0.55393 L 0.36602 -0.52523 L 0.36485 -0.36111 L 0.39831 -0.15185 L 0.33828 0.05533 L 0.23672 -0.10069 C 0.23711 -0.22986 0.2375 -0.35902 0.23789 -0.48819 L 0.16289 -0.53333 L 0.09375 -0.26875 L 0.09948 -0.25439 L 0.14909 -0.0206 L 0.10873 0.14561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-293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1A473B-30F4-4C5D-8E08-F861FF3E9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кр 1">
            <a:extLst>
              <a:ext uri="{FF2B5EF4-FFF2-40B4-BE49-F238E27FC236}">
                <a16:creationId xmlns:a16="http://schemas.microsoft.com/office/drawing/2014/main" xmlns="" id="{7235A0EA-ED94-4146-92D6-8FCD031E0523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4891">
                        <a14:foregroundMark x1="77826" y1="88395" x2="76304" y2="8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2" y="4295140"/>
            <a:ext cx="3076037" cy="231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жел 2">
            <a:extLst>
              <a:ext uri="{FF2B5EF4-FFF2-40B4-BE49-F238E27FC236}">
                <a16:creationId xmlns:a16="http://schemas.microsoft.com/office/drawing/2014/main" xmlns="" id="{334F25FA-645D-4480-BFBD-59AC5C85E248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0474">
            <a:off x="6903757" y="1645773"/>
            <a:ext cx="2577050" cy="231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жел 1">
            <a:extLst>
              <a:ext uri="{FF2B5EF4-FFF2-40B4-BE49-F238E27FC236}">
                <a16:creationId xmlns:a16="http://schemas.microsoft.com/office/drawing/2014/main" xmlns="" id="{7641B133-7871-41D4-B946-8BB1A57844F9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46" y="4054670"/>
            <a:ext cx="2577050" cy="231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зел 2">
            <a:extLst>
              <a:ext uri="{FF2B5EF4-FFF2-40B4-BE49-F238E27FC236}">
                <a16:creationId xmlns:a16="http://schemas.microsoft.com/office/drawing/2014/main" xmlns="" id="{4F3D0816-1564-43A6-8876-31B921F7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04" y="3983739"/>
            <a:ext cx="2775245" cy="25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EDA78EC-217E-4C54-9303-B865F2062543}"/>
              </a:ext>
            </a:extLst>
          </p:cNvPr>
          <p:cNvGrpSpPr/>
          <p:nvPr/>
        </p:nvGrpSpPr>
        <p:grpSpPr>
          <a:xfrm>
            <a:off x="352328" y="235118"/>
            <a:ext cx="6362371" cy="532201"/>
            <a:chOff x="886900" y="193717"/>
            <a:chExt cx="7470960" cy="53220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A9852CB3-F1DF-4EAC-9E26-CEA66064CE5D}"/>
                </a:ext>
              </a:extLst>
            </p:cNvPr>
            <p:cNvSpPr/>
            <p:nvPr/>
          </p:nvSpPr>
          <p:spPr>
            <a:xfrm>
              <a:off x="886900" y="193717"/>
              <a:ext cx="5743672" cy="53220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4877EF2-46C5-4D31-A460-D5F30C5EDB24}"/>
                </a:ext>
              </a:extLst>
            </p:cNvPr>
            <p:cNvSpPr txBox="1"/>
            <p:nvPr/>
          </p:nvSpPr>
          <p:spPr>
            <a:xfrm>
              <a:off x="1014525" y="228145"/>
              <a:ext cx="7343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04E23"/>
                  </a:solidFill>
                  <a:latin typeface="Comic Sans MS" panose="030F0702030302020204" pitchFamily="66" charset="0"/>
                </a:rPr>
                <a:t>«Сдуй все осенние листочки!»</a:t>
              </a:r>
            </a:p>
          </p:txBody>
        </p:sp>
      </p:grpSp>
      <p:pic>
        <p:nvPicPr>
          <p:cNvPr id="7" name="кр 2">
            <a:extLst>
              <a:ext uri="{FF2B5EF4-FFF2-40B4-BE49-F238E27FC236}">
                <a16:creationId xmlns:a16="http://schemas.microsoft.com/office/drawing/2014/main" xmlns="" id="{435C610B-A274-46B0-8E97-EC63DB7199F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4891">
                        <a14:foregroundMark x1="77826" y1="88395" x2="76304" y2="85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3574">
            <a:off x="4009817" y="869777"/>
            <a:ext cx="3076037" cy="231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зел 1">
            <a:extLst>
              <a:ext uri="{FF2B5EF4-FFF2-40B4-BE49-F238E27FC236}">
                <a16:creationId xmlns:a16="http://schemas.microsoft.com/office/drawing/2014/main" xmlns="" id="{7F96EA38-6292-4391-A30A-32E5612A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8462">
            <a:off x="1386295" y="1521899"/>
            <a:ext cx="2775245" cy="25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0EBDB05-9036-418B-A83E-D4D1D943EA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3" y="5827775"/>
            <a:ext cx="1255178" cy="125517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9D5DC01-9B46-4458-8209-A45F7824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>
                        <a14:foregroundMark x1="42222" y1="23462" x2="49333" y2="5384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52" y="5904670"/>
            <a:ext cx="1339954" cy="7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8646 -0.2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10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7578 -0.6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11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40859 -0.553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27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5156 0.432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2162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01185 0.469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34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6628 -0.711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355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0913BE5-920F-4E59-8A7E-0109083E3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BB746BF6-243D-475E-A81A-5F6D6F879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3981" l="7200" r="62100">
                        <a14:foregroundMark x1="54200" y1="26204" x2="53900" y2="30370"/>
                        <a14:foregroundMark x1="56700" y1="23519" x2="57400" y2="26204"/>
                        <a14:foregroundMark x1="49700" y1="31574" x2="50000" y2="32222"/>
                        <a14:foregroundMark x1="36800" y1="64167" x2="42300" y2="77130"/>
                        <a14:foregroundMark x1="34600" y1="70000" x2="34100" y2="68611"/>
                        <a14:foregroundMark x1="39800" y1="78241" x2="43000" y2="78704"/>
                        <a14:foregroundMark x1="50200" y1="32778" x2="49300" y2="30463"/>
                        <a14:foregroundMark x1="45800" y1="60000" x2="45700" y2="61574"/>
                        <a14:foregroundMark x1="33200" y1="63981" x2="33700" y2="63981"/>
                        <a14:foregroundMark x1="39700" y1="75278" x2="39400" y2="76389"/>
                        <a14:backgroundMark x1="50900" y1="31481" x2="50100" y2="31204"/>
                        <a14:backgroundMark x1="50400" y1="32315" x2="50000" y2="31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3" t="8284" r="37858" b="16686"/>
          <a:stretch/>
        </p:blipFill>
        <p:spPr bwMode="auto">
          <a:xfrm>
            <a:off x="88711" y="2286000"/>
            <a:ext cx="2961564" cy="44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ixy.org/src/38/382974.png">
            <a:extLst>
              <a:ext uri="{FF2B5EF4-FFF2-40B4-BE49-F238E27FC236}">
                <a16:creationId xmlns:a16="http://schemas.microsoft.com/office/drawing/2014/main" xmlns="" id="{17791ACD-77FC-45B8-8173-8798438E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82" y="4340527"/>
            <a:ext cx="1564143" cy="15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ixy.org/src/38/382974.png">
            <a:extLst>
              <a:ext uri="{FF2B5EF4-FFF2-40B4-BE49-F238E27FC236}">
                <a16:creationId xmlns:a16="http://schemas.microsoft.com/office/drawing/2014/main" xmlns="" id="{0605D4E3-0AD0-44B0-9A67-337F3AB1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59" y="1002437"/>
            <a:ext cx="1445439" cy="144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ixy.org/src/38/382974.png">
            <a:extLst>
              <a:ext uri="{FF2B5EF4-FFF2-40B4-BE49-F238E27FC236}">
                <a16:creationId xmlns:a16="http://schemas.microsoft.com/office/drawing/2014/main" xmlns="" id="{E94B3791-9FA6-41B6-831D-2511DA76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04" y="1032428"/>
            <a:ext cx="2296219" cy="22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ixy.org/src/38/382974.png">
            <a:extLst>
              <a:ext uri="{FF2B5EF4-FFF2-40B4-BE49-F238E27FC236}">
                <a16:creationId xmlns:a16="http://schemas.microsoft.com/office/drawing/2014/main" xmlns="" id="{A55FEC0B-E6F7-4ADE-9A9F-6918EB40D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35" y="3977379"/>
            <a:ext cx="2108617" cy="21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ixy.org/src/38/382974.png">
            <a:extLst>
              <a:ext uri="{FF2B5EF4-FFF2-40B4-BE49-F238E27FC236}">
                <a16:creationId xmlns:a16="http://schemas.microsoft.com/office/drawing/2014/main" xmlns="" id="{3459BBF4-908F-4C90-A676-800CEC01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5" y="5089807"/>
            <a:ext cx="1339954" cy="133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ixy.org/src/38/382974.png">
            <a:extLst>
              <a:ext uri="{FF2B5EF4-FFF2-40B4-BE49-F238E27FC236}">
                <a16:creationId xmlns:a16="http://schemas.microsoft.com/office/drawing/2014/main" xmlns="" id="{D8BAEE67-9FE4-4008-A7A3-716898E6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89" y="1975172"/>
            <a:ext cx="1682585" cy="16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ixy.org/src/38/382974.png">
            <a:extLst>
              <a:ext uri="{FF2B5EF4-FFF2-40B4-BE49-F238E27FC236}">
                <a16:creationId xmlns:a16="http://schemas.microsoft.com/office/drawing/2014/main" xmlns="" id="{0D77C71E-8D0E-4919-BF91-B77983A1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30" y="3345225"/>
            <a:ext cx="1064623" cy="10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97F692DD-726E-4DAE-9F0A-C8ABDBBF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>
                        <a14:foregroundMark x1="42222" y1="23462" x2="49333" y2="5384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52" y="5904670"/>
            <a:ext cx="1339954" cy="7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252E00C-5A6C-4E43-BBFB-DD02F07F7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9" y="5753746"/>
            <a:ext cx="1255178" cy="125517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B1DAE02-C136-4113-8ACD-5F6A98BC9F84}"/>
              </a:ext>
            </a:extLst>
          </p:cNvPr>
          <p:cNvGrpSpPr/>
          <p:nvPr/>
        </p:nvGrpSpPr>
        <p:grpSpPr>
          <a:xfrm>
            <a:off x="352328" y="235118"/>
            <a:ext cx="6471553" cy="532201"/>
            <a:chOff x="886900" y="193717"/>
            <a:chExt cx="7599166" cy="53220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CECFE4A4-D874-450F-90AF-4B60FCB581F5}"/>
                </a:ext>
              </a:extLst>
            </p:cNvPr>
            <p:cNvSpPr/>
            <p:nvPr/>
          </p:nvSpPr>
          <p:spPr>
            <a:xfrm>
              <a:off x="886900" y="193717"/>
              <a:ext cx="7599166" cy="532201"/>
            </a:xfrm>
            <a:prstGeom prst="roundRect">
              <a:avLst/>
            </a:prstGeom>
            <a:solidFill>
              <a:srgbClr val="99CCFF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D0BD679-004C-468A-B7DF-4009F2185E1F}"/>
                </a:ext>
              </a:extLst>
            </p:cNvPr>
            <p:cNvSpPr txBox="1"/>
            <p:nvPr/>
          </p:nvSpPr>
          <p:spPr>
            <a:xfrm>
              <a:off x="1014815" y="247540"/>
              <a:ext cx="7343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4371A9"/>
                  </a:solidFill>
                  <a:latin typeface="Comic Sans MS" panose="030F0702030302020204" pitchFamily="66" charset="0"/>
                </a:rPr>
                <a:t>«Помоги мальчику лопнуть </a:t>
              </a:r>
              <a:r>
                <a:rPr lang="ru-RU" sz="2400" dirty="0" err="1">
                  <a:solidFill>
                    <a:srgbClr val="4371A9"/>
                  </a:solidFill>
                  <a:latin typeface="Comic Sans MS" panose="030F0702030302020204" pitchFamily="66" charset="0"/>
                </a:rPr>
                <a:t>пузырики</a:t>
              </a:r>
              <a:r>
                <a:rPr lang="ru-RU" sz="2400" dirty="0">
                  <a:solidFill>
                    <a:srgbClr val="4371A9"/>
                  </a:solidFill>
                  <a:latin typeface="Comic Sans MS" panose="030F0702030302020204" pitchFamily="66" charset="0"/>
                </a:rPr>
                <a:t>!»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3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66</Words>
  <Application>Microsoft Office PowerPoint</Application>
  <PresentationFormat>Произвольный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*</cp:lastModifiedBy>
  <cp:revision>36</cp:revision>
  <dcterms:created xsi:type="dcterms:W3CDTF">2021-07-20T11:44:59Z</dcterms:created>
  <dcterms:modified xsi:type="dcterms:W3CDTF">2024-03-19T10:25:19Z</dcterms:modified>
</cp:coreProperties>
</file>